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657BE-089D-4D2B-A59E-A82D8B498B0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37391-FAE3-45BF-B552-541787F3A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Lifting and Moving </a:t>
            </a:r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forklifts unsafely</a:t>
            </a:r>
          </a:p>
          <a:p>
            <a:r>
              <a:rPr lang="en-US" dirty="0" smtClean="0"/>
              <a:t>Improperly stacking materials</a:t>
            </a:r>
          </a:p>
          <a:p>
            <a:r>
              <a:rPr lang="en-US" dirty="0" smtClean="0"/>
              <a:t>Failing to use proper PPE</a:t>
            </a:r>
          </a:p>
          <a:p>
            <a:r>
              <a:rPr lang="en-US" dirty="0" smtClean="0"/>
              <a:t>Injuries from repetitive motions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Lifting Injury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</a:t>
            </a:r>
          </a:p>
          <a:p>
            <a:r>
              <a:rPr lang="en-US" dirty="0" smtClean="0"/>
              <a:t>Size</a:t>
            </a:r>
          </a:p>
          <a:p>
            <a:r>
              <a:rPr lang="en-US" dirty="0" smtClean="0"/>
              <a:t>Shape</a:t>
            </a:r>
          </a:p>
          <a:p>
            <a:r>
              <a:rPr lang="en-US" dirty="0" smtClean="0"/>
              <a:t>Obstructions</a:t>
            </a:r>
          </a:p>
          <a:p>
            <a:r>
              <a:rPr lang="en-US" dirty="0" smtClean="0"/>
              <a:t>Wrong position</a:t>
            </a:r>
          </a:p>
          <a:p>
            <a:r>
              <a:rPr lang="en-US" dirty="0" smtClean="0"/>
              <a:t>Wrong storage</a:t>
            </a:r>
          </a:p>
          <a:p>
            <a:r>
              <a:rPr lang="en-US" dirty="0" smtClean="0"/>
              <a:t>Unsafe reaching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Lifting Alone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Size </a:t>
            </a:r>
            <a:r>
              <a:rPr lang="en-US" dirty="0" smtClean="0"/>
              <a:t>up the load.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</a:t>
            </a:r>
            <a:r>
              <a:rPr lang="en-US" dirty="0" smtClean="0"/>
              <a:t>feet close to object, about 12 inches apart.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Bend </a:t>
            </a:r>
            <a:r>
              <a:rPr lang="en-US" dirty="0" smtClean="0"/>
              <a:t>your knees, grip securely, lift straight up with legs.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Turn </a:t>
            </a:r>
            <a:r>
              <a:rPr lang="en-US" dirty="0" smtClean="0"/>
              <a:t>your body, if needed, with your feet.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Check </a:t>
            </a:r>
            <a:r>
              <a:rPr lang="en-US" dirty="0" smtClean="0"/>
              <a:t>for clear path of travel.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Bend </a:t>
            </a:r>
            <a:r>
              <a:rPr lang="en-US" dirty="0" smtClean="0"/>
              <a:t>your knees to lower the load.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Lifting As A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Stay </a:t>
            </a:r>
            <a:r>
              <a:rPr lang="en-US" dirty="0" smtClean="0"/>
              <a:t>close to the load.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Distribute </a:t>
            </a:r>
            <a:r>
              <a:rPr lang="en-US" dirty="0" smtClean="0"/>
              <a:t>the load equally.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Give </a:t>
            </a:r>
            <a:r>
              <a:rPr lang="en-US" dirty="0" smtClean="0"/>
              <a:t>directions while lifting and moving. Plan the job and the path of travel before lifting.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Watch </a:t>
            </a:r>
            <a:r>
              <a:rPr lang="en-US" dirty="0" smtClean="0"/>
              <a:t>out for the other lifter.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Set </a:t>
            </a:r>
            <a:r>
              <a:rPr lang="en-US" dirty="0" smtClean="0"/>
              <a:t>the load down in reverse order.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Handtruck</a:t>
            </a:r>
            <a:r>
              <a:rPr lang="en-US" dirty="0" smtClean="0"/>
              <a:t> Hazards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Handles: jamming</a:t>
            </a:r>
          </a:p>
          <a:p>
            <a:r>
              <a:rPr lang="en-US" dirty="0" smtClean="0"/>
              <a:t>Wheels: crushing, running off</a:t>
            </a:r>
          </a:p>
          <a:p>
            <a:r>
              <a:rPr lang="en-US" dirty="0" smtClean="0"/>
              <a:t>Tongue: hitting, stepping 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Handtruck</a:t>
            </a:r>
            <a:r>
              <a:rPr lang="en-US" dirty="0" smtClean="0"/>
              <a:t>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Low center of gravity</a:t>
            </a:r>
          </a:p>
          <a:p>
            <a:r>
              <a:rPr lang="en-US" dirty="0" smtClean="0"/>
              <a:t>Tongue under load</a:t>
            </a:r>
          </a:p>
          <a:p>
            <a:r>
              <a:rPr lang="en-US" dirty="0" smtClean="0"/>
              <a:t>Load placed not to slip, shift, or fall</a:t>
            </a:r>
          </a:p>
          <a:p>
            <a:r>
              <a:rPr lang="en-US" dirty="0" smtClean="0"/>
              <a:t>Height for clear view ahead</a:t>
            </a:r>
          </a:p>
          <a:p>
            <a:r>
              <a:rPr lang="en-US" dirty="0" smtClean="0"/>
              <a:t>Secure load</a:t>
            </a:r>
          </a:p>
          <a:p>
            <a:r>
              <a:rPr lang="en-US" dirty="0" smtClean="0"/>
              <a:t>Let truck carry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Weight on axles</a:t>
            </a:r>
          </a:p>
          <a:p>
            <a:r>
              <a:rPr lang="en-US" dirty="0" smtClean="0"/>
              <a:t>Face forward</a:t>
            </a:r>
          </a:p>
          <a:p>
            <a:r>
              <a:rPr lang="en-US" dirty="0" smtClean="0"/>
              <a:t>Safe speed, both handles, slow and wide turns</a:t>
            </a:r>
          </a:p>
          <a:p>
            <a:r>
              <a:rPr lang="en-US" dirty="0" smtClean="0"/>
              <a:t>Proper upright storage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Forklift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Training and license</a:t>
            </a:r>
          </a:p>
          <a:p>
            <a:r>
              <a:rPr lang="en-US" dirty="0" smtClean="0"/>
              <a:t>Seatbelts</a:t>
            </a:r>
          </a:p>
          <a:p>
            <a:r>
              <a:rPr lang="en-US" dirty="0" smtClean="0"/>
              <a:t>Notify if damage or problems</a:t>
            </a:r>
          </a:p>
          <a:p>
            <a:r>
              <a:rPr lang="en-US" dirty="0" smtClean="0"/>
              <a:t>Stay with the truck during overturn (sit-down type)</a:t>
            </a:r>
          </a:p>
          <a:p>
            <a:r>
              <a:rPr lang="en-US" dirty="0" smtClean="0"/>
              <a:t>Step backward during lateral </a:t>
            </a:r>
            <a:r>
              <a:rPr lang="en-US" dirty="0" err="1" smtClean="0"/>
              <a:t>tipover</a:t>
            </a:r>
            <a:r>
              <a:rPr lang="en-US" dirty="0" smtClean="0"/>
              <a:t> (stand-up type)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Caution on grades, ramps</a:t>
            </a:r>
          </a:p>
          <a:p>
            <a:r>
              <a:rPr lang="en-US" dirty="0" smtClean="0"/>
              <a:t>Tilt to clear road surface on grades</a:t>
            </a:r>
          </a:p>
          <a:p>
            <a:r>
              <a:rPr lang="en-US" dirty="0" smtClean="0"/>
              <a:t>No raising or lowering while moving</a:t>
            </a:r>
          </a:p>
          <a:p>
            <a:r>
              <a:rPr lang="en-US" dirty="0" smtClean="0"/>
              <a:t>Load within weight capacity</a:t>
            </a:r>
          </a:p>
          <a:p>
            <a:r>
              <a:rPr lang="en-US" dirty="0" smtClean="0"/>
              <a:t>Speed for safe stopping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Forklift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Slow, sound horn where vision blocked</a:t>
            </a:r>
          </a:p>
          <a:p>
            <a:r>
              <a:rPr lang="en-US" dirty="0" smtClean="0"/>
              <a:t>Clear view of travel path</a:t>
            </a:r>
          </a:p>
          <a:p>
            <a:r>
              <a:rPr lang="en-US" dirty="0" smtClean="0"/>
              <a:t>No passengers without seat</a:t>
            </a:r>
          </a:p>
          <a:p>
            <a:r>
              <a:rPr lang="en-US" dirty="0" smtClean="0"/>
              <a:t>Set brakes, lower forks, neutralize controls to dismount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No driving up to persons in front of fixed objects</a:t>
            </a:r>
          </a:p>
          <a:p>
            <a:r>
              <a:rPr lang="en-US" dirty="0" smtClean="0"/>
              <a:t>Nobody standing on forks</a:t>
            </a:r>
          </a:p>
          <a:p>
            <a:r>
              <a:rPr lang="en-US" dirty="0" smtClean="0"/>
              <a:t>Workers on platforms only directly below work area</a:t>
            </a:r>
          </a:p>
          <a:p>
            <a:r>
              <a:rPr lang="en-US" dirty="0" smtClean="0"/>
              <a:t>Worker restraints on platforms</a:t>
            </a:r>
          </a:p>
          <a:p>
            <a:r>
              <a:rPr lang="en-US" dirty="0" smtClean="0"/>
              <a:t>Lower platform to drive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Orange</Template>
  <TotalTime>36</TotalTime>
  <Words>319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Orange</vt:lpstr>
      <vt:lpstr>Lifting and Moving Materials</vt:lpstr>
      <vt:lpstr>Potential Hazards</vt:lpstr>
      <vt:lpstr>Lifting Injury Factors</vt:lpstr>
      <vt:lpstr>Lifting Alone</vt:lpstr>
      <vt:lpstr>Lifting As A Team</vt:lpstr>
      <vt:lpstr>Handtruck Hazards</vt:lpstr>
      <vt:lpstr>Handtruck Safety</vt:lpstr>
      <vt:lpstr>Forklift Safety</vt:lpstr>
      <vt:lpstr>Forklift Safety</vt:lpstr>
      <vt:lpstr>Questions?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Lifting and Moving materials</dc:title>
  <dc:creator>CMAIL</dc:creator>
  <cp:lastModifiedBy>Tracy Boyington</cp:lastModifiedBy>
  <cp:revision>8</cp:revision>
  <dcterms:created xsi:type="dcterms:W3CDTF">2008-05-13T13:25:40Z</dcterms:created>
  <dcterms:modified xsi:type="dcterms:W3CDTF">2018-06-26T14:12:02Z</dcterms:modified>
</cp:coreProperties>
</file>